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2" d="100"/>
          <a:sy n="62" d="100"/>
        </p:scale>
        <p:origin x="984" y="5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6" name="Slide Image Placeholder 1"/>
          <p:cNvSpPr>
            <a:spLocks noChangeAspect="1" noRot="1" noGrp="1"/>
          </p:cNvSpPr>
          <p:nvPr>
            <p:ph type="sldImg"/>
          </p:nvPr>
        </p:nvSpPr>
        <p:spPr/>
      </p:sp>
      <p:sp>
        <p:nvSpPr>
          <p:cNvPr id="1048707" name="Notes Placeholder 2"/>
          <p:cNvSpPr>
            <a:spLocks noGrp="1"/>
          </p:cNvSpPr>
          <p:nvPr>
            <p:ph type="body" idx="1"/>
          </p:nvPr>
        </p:nvSpPr>
        <p:spPr/>
        <p:txBody>
          <a:bodyPr/>
          <a:p>
            <a:endParaRPr dirty="0" lang="en-US"/>
          </a:p>
        </p:txBody>
      </p:sp>
      <p:sp>
        <p:nvSpPr>
          <p:cNvPr id="104870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730" name="Slide Image Placeholder 1"/>
          <p:cNvSpPr>
            <a:spLocks noChangeAspect="1" noRot="1" noGrp="1"/>
          </p:cNvSpPr>
          <p:nvPr>
            <p:ph type="sldImg"/>
          </p:nvPr>
        </p:nvSpPr>
        <p:spPr/>
      </p:sp>
      <p:sp>
        <p:nvSpPr>
          <p:cNvPr id="1048731" name="Notes Placeholder 2"/>
          <p:cNvSpPr>
            <a:spLocks noGrp="1"/>
          </p:cNvSpPr>
          <p:nvPr>
            <p:ph type="body" idx="1"/>
          </p:nvPr>
        </p:nvSpPr>
        <p:spPr/>
        <p:txBody>
          <a:bodyPr/>
          <a:p>
            <a:endParaRPr dirty="0" lang="en-US"/>
          </a:p>
        </p:txBody>
      </p:sp>
      <p:sp>
        <p:nvSpPr>
          <p:cNvPr id="1048732"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7" name="Slide Image Placeholder 1"/>
          <p:cNvSpPr>
            <a:spLocks noChangeAspect="1" noRot="1" noGrp="1"/>
          </p:cNvSpPr>
          <p:nvPr>
            <p:ph type="sldImg"/>
          </p:nvPr>
        </p:nvSpPr>
        <p:spPr/>
      </p:sp>
      <p:sp>
        <p:nvSpPr>
          <p:cNvPr id="1048588" name="Notes Placeholder 2"/>
          <p:cNvSpPr>
            <a:spLocks noGrp="1"/>
          </p:cNvSpPr>
          <p:nvPr>
            <p:ph type="body" idx="1"/>
          </p:nvPr>
        </p:nvSpPr>
        <p:spPr/>
        <p:txBody>
          <a:bodyPr/>
          <a:p>
            <a:endParaRPr dirty="0" lang="en-US"/>
          </a:p>
        </p:txBody>
      </p:sp>
      <p:sp>
        <p:nvSpPr>
          <p:cNvPr id="1048589"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p>
            <a:endParaRPr dirty="0" lang="en-US"/>
          </a:p>
        </p:txBody>
      </p:sp>
      <p:sp>
        <p:nvSpPr>
          <p:cNvPr id="104863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US"/>
          </a:p>
        </p:txBody>
      </p:sp>
      <p:sp>
        <p:nvSpPr>
          <p:cNvPr id="104867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00018">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577" name="Text 1"/>
          <p:cNvSpPr/>
          <p:nvPr/>
        </p:nvSpPr>
        <p:spPr>
          <a:xfrm>
            <a:off x="6319599" y="2998470"/>
            <a:ext cx="6665952" cy="833199"/>
          </a:xfrm>
          <a:prstGeom prst="rect"/>
          <a:noFill/>
        </p:spPr>
        <p:txBody>
          <a:bodyPr anchor="t" rtlCol="0" wrap="none"/>
          <a:p>
            <a:pPr indent="0" marL="0">
              <a:lnSpc>
                <a:spcPts val="6561"/>
              </a:lnSpc>
              <a:buNone/>
            </a:pPr>
            <a:r>
              <a:rPr dirty="0" sz="5249" lang="en-US">
                <a:solidFill>
                  <a:srgbClr val="FFFFFF"/>
                </a:solidFill>
                <a:latin typeface="Roboto" pitchFamily="34" charset="0"/>
                <a:ea typeface="Roboto" pitchFamily="34" charset="-122"/>
                <a:cs typeface="Roboto" pitchFamily="34" charset="-120"/>
              </a:rPr>
              <a:t>KeyLogger</a:t>
            </a:r>
            <a:endParaRPr dirty="0" sz="5249" lang="en-US"/>
          </a:p>
        </p:txBody>
      </p:sp>
      <p:sp>
        <p:nvSpPr>
          <p:cNvPr id="1048578" name="Text 2"/>
          <p:cNvSpPr/>
          <p:nvPr/>
        </p:nvSpPr>
        <p:spPr>
          <a:xfrm>
            <a:off x="6319599" y="4164925"/>
            <a:ext cx="747760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Presented by</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o</a:t>
            </a:r>
            <a:r>
              <a:rPr dirty="0" sz="1750" lang="en-US">
                <a:solidFill>
                  <a:srgbClr val="CFD0D8"/>
                </a:solidFill>
                <a:latin typeface="Roboto" pitchFamily="34" charset="0"/>
                <a:ea typeface="Roboto" pitchFamily="34" charset="-122"/>
                <a:cs typeface="Roboto" pitchFamily="34" charset="-120"/>
              </a:rPr>
              <a:t>h</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d</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s</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r</a:t>
            </a:r>
            <a:r>
              <a:rPr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dirty="0" sz="175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46"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3" name="Shape 0"/>
          <p:cNvSpPr/>
          <p:nvPr/>
        </p:nvSpPr>
        <p:spPr>
          <a:xfrm>
            <a:off x="0" y="0"/>
            <a:ext cx="14630400" cy="8229600"/>
          </a:xfrm>
          <a:prstGeom prst="rect"/>
          <a:solidFill>
            <a:srgbClr val="000018">
              <a:alpha val="75000"/>
            </a:srgbClr>
          </a:solidFill>
        </p:spPr>
      </p:sp>
      <p:pic>
        <p:nvPicPr>
          <p:cNvPr id="2097178"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704" name="Text 1"/>
          <p:cNvSpPr/>
          <p:nvPr/>
        </p:nvSpPr>
        <p:spPr>
          <a:xfrm>
            <a:off x="2037993" y="4278868"/>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Conclusion</a:t>
            </a:r>
            <a:endParaRPr dirty="0" sz="4374" lang="en-US"/>
          </a:p>
        </p:txBody>
      </p:sp>
      <p:sp>
        <p:nvSpPr>
          <p:cNvPr id="1048705" name="Text 2"/>
          <p:cNvSpPr/>
          <p:nvPr/>
        </p:nvSpPr>
        <p:spPr>
          <a:xfrm>
            <a:off x="2037993" y="5306497"/>
            <a:ext cx="10554414"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49"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Shape 0"/>
          <p:cNvSpPr/>
          <p:nvPr/>
        </p:nvSpPr>
        <p:spPr>
          <a:xfrm>
            <a:off x="0" y="0"/>
            <a:ext cx="14630400" cy="8229600"/>
          </a:xfrm>
          <a:prstGeom prst="rect"/>
          <a:solidFill>
            <a:srgbClr val="000018">
              <a:alpha val="75000"/>
            </a:srgbClr>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9144000" y="0"/>
            <a:ext cx="5486400" cy="8229600"/>
          </a:xfrm>
          <a:prstGeom prst="rect"/>
        </p:spPr>
      </p:pic>
      <p:sp>
        <p:nvSpPr>
          <p:cNvPr id="1048710" name="Text 1"/>
          <p:cNvSpPr/>
          <p:nvPr/>
        </p:nvSpPr>
        <p:spPr>
          <a:xfrm>
            <a:off x="833199" y="2365296"/>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711" name="Text 2"/>
          <p:cNvSpPr/>
          <p:nvPr/>
        </p:nvSpPr>
        <p:spPr>
          <a:xfrm>
            <a:off x="833199" y="4087297"/>
            <a:ext cx="7477601" cy="1777008"/>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dirty="0" sz="175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52" name=""/>
        <p:cNvGrpSpPr/>
        <p:nvPr/>
      </p:nvGrpSpPr>
      <p:grpSpPr>
        <a:xfrm>
          <a:off x="0" y="0"/>
          <a:ext cx="0" cy="0"/>
          <a:chOff x="0" y="0"/>
          <a:chExt cx="0" cy="0"/>
        </a:xfrm>
      </p:grpSpPr>
      <p:pic>
        <p:nvPicPr>
          <p:cNvPr id="209718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15" name="Shape 0"/>
          <p:cNvSpPr/>
          <p:nvPr/>
        </p:nvSpPr>
        <p:spPr>
          <a:xfrm>
            <a:off x="0" y="0"/>
            <a:ext cx="14630400" cy="8229600"/>
          </a:xfrm>
          <a:prstGeom prst="rect"/>
          <a:solidFill>
            <a:srgbClr val="000018">
              <a:alpha val="75000"/>
            </a:srgbClr>
          </a:solidFill>
        </p:spPr>
      </p:sp>
      <p:pic>
        <p:nvPicPr>
          <p:cNvPr id="2097182"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16" name="Text 1"/>
          <p:cNvSpPr/>
          <p:nvPr/>
        </p:nvSpPr>
        <p:spPr>
          <a:xfrm>
            <a:off x="6319599" y="2542937"/>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Result (System Development Approach)</a:t>
            </a:r>
            <a:endParaRPr dirty="0" sz="4374" lang="en-US"/>
          </a:p>
        </p:txBody>
      </p:sp>
      <p:sp>
        <p:nvSpPr>
          <p:cNvPr id="1048717" name="Text 2"/>
          <p:cNvSpPr/>
          <p:nvPr/>
        </p:nvSpPr>
        <p:spPr>
          <a:xfrm>
            <a:off x="6319599" y="4264938"/>
            <a:ext cx="7477601"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dirty="0" sz="175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1" name="Shape 0"/>
          <p:cNvSpPr/>
          <p:nvPr/>
        </p:nvSpPr>
        <p:spPr>
          <a:xfrm>
            <a:off x="0" y="0"/>
            <a:ext cx="14531546" cy="8130746"/>
          </a:xfrm>
          <a:prstGeom prst="rect"/>
          <a:solidFill>
            <a:srgbClr val="000018">
              <a:alpha val="75000"/>
            </a:srgbClr>
          </a:solidFill>
        </p:spPr>
      </p:sp>
      <p:sp>
        <p:nvSpPr>
          <p:cNvPr id="1048722" name="Text 1"/>
          <p:cNvSpPr/>
          <p:nvPr/>
        </p:nvSpPr>
        <p:spPr>
          <a:xfrm>
            <a:off x="833199" y="494271"/>
            <a:ext cx="7477601" cy="1037968"/>
          </a:xfrm>
          <a:prstGeom prst="rect"/>
          <a:noFill/>
        </p:spPr>
        <p:txBody>
          <a:bodyPr anchor="t" rtlCol="0" wrap="square"/>
          <a:p>
            <a:pPr algn="r" indent="0" marL="0">
              <a:lnSpc>
                <a:spcPts val="5468"/>
              </a:lnSpc>
              <a:buNone/>
            </a:pPr>
            <a:r>
              <a:rPr dirty="0" sz="4374" lang="en-US">
                <a:solidFill>
                  <a:srgbClr val="FFFFFF"/>
                </a:solidFill>
                <a:latin typeface="Roboto" pitchFamily="34" charset="0"/>
                <a:ea typeface="Roboto" pitchFamily="34" charset="-122"/>
                <a:cs typeface="Roboto" pitchFamily="34" charset="-120"/>
              </a:rPr>
              <a:t>Keylogger output</a:t>
            </a:r>
            <a:endParaRPr dirty="0" sz="4374" lang="en-US"/>
          </a:p>
        </p:txBody>
      </p:sp>
      <p:sp>
        <p:nvSpPr>
          <p:cNvPr id="1048723" name="Text 2"/>
          <p:cNvSpPr/>
          <p:nvPr/>
        </p:nvSpPr>
        <p:spPr>
          <a:xfrm>
            <a:off x="833199" y="4087297"/>
            <a:ext cx="7477601" cy="1777008"/>
          </a:xfrm>
          <a:prstGeom prst="rect"/>
          <a:noFill/>
        </p:spPr>
        <p:txBody>
          <a:bodyPr anchor="t" rtlCol="0" wrap="square"/>
          <a:p>
            <a:pPr indent="0" marL="0">
              <a:lnSpc>
                <a:spcPts val="2799"/>
              </a:lnSpc>
              <a:buNone/>
            </a:pPr>
            <a:endParaRPr dirty="0" sz="1750" lang="en-US"/>
          </a:p>
        </p:txBody>
      </p:sp>
      <p:pic>
        <p:nvPicPr>
          <p:cNvPr id="2097184" name="Picture 7"/>
          <p:cNvPicPr>
            <a:picLocks noChangeAspect="1"/>
          </p:cNvPicPr>
          <p:nvPr/>
        </p:nvPicPr>
        <p:blipFill>
          <a:blip xmlns:r="http://schemas.openxmlformats.org/officeDocument/2006/relationships" r:embed="rId2"/>
          <a:stretch>
            <a:fillRect/>
          </a:stretch>
        </p:blipFill>
        <p:spPr>
          <a:xfrm>
            <a:off x="40095" y="1914456"/>
            <a:ext cx="14540878" cy="626571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8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7" name="Shape 0"/>
          <p:cNvSpPr/>
          <p:nvPr/>
        </p:nvSpPr>
        <p:spPr>
          <a:xfrm>
            <a:off x="0" y="0"/>
            <a:ext cx="14630400" cy="8229600"/>
          </a:xfrm>
          <a:prstGeom prst="rect"/>
          <a:solidFill>
            <a:srgbClr val="000018">
              <a:alpha val="75000"/>
            </a:srgbClr>
          </a:solidFill>
        </p:spPr>
        <p:txBody>
          <a:bodyPr/>
          <a:p>
            <a:r>
              <a:rPr dirty="0" lang="en-US"/>
              <a:t>!</a:t>
            </a:r>
            <a:endParaRPr dirty="0" lang="en-IN"/>
          </a:p>
        </p:txBody>
      </p:sp>
      <p:pic>
        <p:nvPicPr>
          <p:cNvPr id="2097186"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28" name="Text 1"/>
          <p:cNvSpPr/>
          <p:nvPr/>
        </p:nvSpPr>
        <p:spPr>
          <a:xfrm>
            <a:off x="6319599" y="2542937"/>
            <a:ext cx="7477601" cy="3499517"/>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THANK YOU ! </a:t>
            </a:r>
            <a:endParaRPr dirty="0" sz="4374" lang="en-US"/>
          </a:p>
        </p:txBody>
      </p:sp>
      <p:sp>
        <p:nvSpPr>
          <p:cNvPr id="1048729" name="Text 2"/>
          <p:cNvSpPr/>
          <p:nvPr/>
        </p:nvSpPr>
        <p:spPr>
          <a:xfrm>
            <a:off x="6319599" y="4264938"/>
            <a:ext cx="7477601" cy="1421606"/>
          </a:xfrm>
          <a:prstGeom prst="rect"/>
          <a:noFill/>
        </p:spPr>
        <p:txBody>
          <a:bodyPr anchor="t" rtlCol="0" wrap="square"/>
          <a:p>
            <a:pPr indent="0" marL="0">
              <a:lnSpc>
                <a:spcPts val="2799"/>
              </a:lnSpc>
              <a:buNone/>
            </a:pPr>
            <a:endParaRPr dirty="0" sz="175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2" name="Shape 0"/>
          <p:cNvSpPr/>
          <p:nvPr/>
        </p:nvSpPr>
        <p:spPr>
          <a:xfrm>
            <a:off x="0" y="0"/>
            <a:ext cx="14630400" cy="8229600"/>
          </a:xfrm>
          <a:prstGeom prst="rect"/>
          <a:solidFill>
            <a:srgbClr val="000018">
              <a:alpha val="75000"/>
            </a:srgbClr>
          </a:solidFill>
        </p:spPr>
      </p:sp>
      <p:sp>
        <p:nvSpPr>
          <p:cNvPr id="1048583" name="Text 1"/>
          <p:cNvSpPr/>
          <p:nvPr/>
        </p:nvSpPr>
        <p:spPr>
          <a:xfrm>
            <a:off x="2037993" y="847963"/>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Problem Statement</a:t>
            </a:r>
            <a:endParaRPr dirty="0" sz="4374" lang="en-US"/>
          </a:p>
        </p:txBody>
      </p:sp>
      <p:sp>
        <p:nvSpPr>
          <p:cNvPr id="1048584" name="Text 2"/>
          <p:cNvSpPr/>
          <p:nvPr/>
        </p:nvSpPr>
        <p:spPr>
          <a:xfrm>
            <a:off x="2037993" y="2075498"/>
            <a:ext cx="500622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dirty="0" sz="1750" lang="en-US"/>
          </a:p>
        </p:txBody>
      </p:sp>
      <p:sp>
        <p:nvSpPr>
          <p:cNvPr id="1048585" name="Text 3"/>
          <p:cNvSpPr/>
          <p:nvPr/>
        </p:nvSpPr>
        <p:spPr>
          <a:xfrm>
            <a:off x="2393394" y="3036213"/>
            <a:ext cx="4650819" cy="1066205"/>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dirty="0" sz="1750" lang="en-US"/>
          </a:p>
        </p:txBody>
      </p:sp>
      <p:sp>
        <p:nvSpPr>
          <p:cNvPr id="1048586" name="Text 4"/>
          <p:cNvSpPr/>
          <p:nvPr/>
        </p:nvSpPr>
        <p:spPr>
          <a:xfrm>
            <a:off x="2393394" y="4191238"/>
            <a:ext cx="4650819" cy="710803"/>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Layered Defense: Multi-layered cybersecurity approach to mitigate threats.</a:t>
            </a:r>
            <a:endParaRPr dirty="0" sz="1750" lang="en-US"/>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7593806" y="2125504"/>
            <a:ext cx="5006221" cy="5006221"/>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0" name="Shape 0"/>
          <p:cNvSpPr/>
          <p:nvPr/>
        </p:nvSpPr>
        <p:spPr>
          <a:xfrm>
            <a:off x="0" y="0"/>
            <a:ext cx="14630400" cy="8229600"/>
          </a:xfrm>
          <a:prstGeom prst="rect"/>
          <a:solidFill>
            <a:srgbClr val="000018">
              <a:alpha val="75000"/>
            </a:srgbClr>
          </a:solidFill>
        </p:spPr>
      </p:sp>
      <p:sp>
        <p:nvSpPr>
          <p:cNvPr id="1048591" name="Text 1"/>
          <p:cNvSpPr/>
          <p:nvPr/>
        </p:nvSpPr>
        <p:spPr>
          <a:xfrm>
            <a:off x="2037993" y="1605796"/>
            <a:ext cx="693039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Proposed System / Solution</a:t>
            </a:r>
            <a:endParaRPr dirty="0" sz="4374" lang="en-US"/>
          </a:p>
        </p:txBody>
      </p:sp>
      <p:sp>
        <p:nvSpPr>
          <p:cNvPr id="1048592"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1048593" name="Text 3"/>
          <p:cNvSpPr/>
          <p:nvPr/>
        </p:nvSpPr>
        <p:spPr>
          <a:xfrm>
            <a:off x="2267783" y="2974300"/>
            <a:ext cx="2808208"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Antivirus and Firewalls</a:t>
            </a:r>
            <a:endParaRPr dirty="0" sz="2187" lang="en-US"/>
          </a:p>
        </p:txBody>
      </p:sp>
      <p:sp>
        <p:nvSpPr>
          <p:cNvPr id="1048594" name="Text 4"/>
          <p:cNvSpPr/>
          <p:nvPr/>
        </p:nvSpPr>
        <p:spPr>
          <a:xfrm>
            <a:off x="2267783"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dirty="0" sz="1750" lang="en-US"/>
          </a:p>
        </p:txBody>
      </p:sp>
      <p:sp>
        <p:nvSpPr>
          <p:cNvPr id="1048595"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1048596" name="Text 6"/>
          <p:cNvSpPr/>
          <p:nvPr/>
        </p:nvSpPr>
        <p:spPr>
          <a:xfrm>
            <a:off x="7656076" y="297430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597" name="Text 7"/>
          <p:cNvSpPr/>
          <p:nvPr/>
        </p:nvSpPr>
        <p:spPr>
          <a:xfrm>
            <a:off x="7656076"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dirty="0" sz="1750" lang="en-US"/>
          </a:p>
        </p:txBody>
      </p:sp>
      <p:sp>
        <p:nvSpPr>
          <p:cNvPr id="1048598"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048599" name="Text 9"/>
          <p:cNvSpPr/>
          <p:nvPr/>
        </p:nvSpPr>
        <p:spPr>
          <a:xfrm>
            <a:off x="2267783" y="4847273"/>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Secure Hardware</a:t>
            </a:r>
            <a:endParaRPr dirty="0" sz="2187" lang="en-US"/>
          </a:p>
        </p:txBody>
      </p:sp>
      <p:sp>
        <p:nvSpPr>
          <p:cNvPr id="1048600" name="Text 10"/>
          <p:cNvSpPr/>
          <p:nvPr/>
        </p:nvSpPr>
        <p:spPr>
          <a:xfrm>
            <a:off x="2267783"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dirty="0" sz="1750" lang="en-US"/>
          </a:p>
        </p:txBody>
      </p:sp>
      <p:sp>
        <p:nvSpPr>
          <p:cNvPr id="1048601"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048602" name="Text 12"/>
          <p:cNvSpPr/>
          <p:nvPr/>
        </p:nvSpPr>
        <p:spPr>
          <a:xfrm>
            <a:off x="7656076" y="4847273"/>
            <a:ext cx="3145631"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 and Detection</a:t>
            </a:r>
            <a:endParaRPr dirty="0" sz="2187" lang="en-US"/>
          </a:p>
        </p:txBody>
      </p:sp>
      <p:sp>
        <p:nvSpPr>
          <p:cNvPr id="1048603" name="Text 13"/>
          <p:cNvSpPr/>
          <p:nvPr/>
        </p:nvSpPr>
        <p:spPr>
          <a:xfrm>
            <a:off x="7656076"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dirty="0" sz="175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7" name="Shape 0"/>
          <p:cNvSpPr/>
          <p:nvPr/>
        </p:nvSpPr>
        <p:spPr>
          <a:xfrm>
            <a:off x="0" y="-24714"/>
            <a:ext cx="14630400" cy="8229600"/>
          </a:xfrm>
          <a:prstGeom prst="rect"/>
          <a:solidFill>
            <a:srgbClr val="000018">
              <a:alpha val="75000"/>
            </a:srgbClr>
          </a:solidFill>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0" y="0"/>
            <a:ext cx="14630400" cy="2454712"/>
          </a:xfrm>
          <a:prstGeom prst="rect"/>
        </p:spPr>
      </p:pic>
      <p:sp>
        <p:nvSpPr>
          <p:cNvPr id="1048608" name="Text 1"/>
          <p:cNvSpPr/>
          <p:nvPr/>
        </p:nvSpPr>
        <p:spPr>
          <a:xfrm>
            <a:off x="2651165" y="2994779"/>
            <a:ext cx="6883837" cy="613529"/>
          </a:xfrm>
          <a:prstGeom prst="rect"/>
          <a:noFill/>
        </p:spPr>
        <p:txBody>
          <a:bodyPr anchor="t" rtlCol="0" wrap="none"/>
          <a:p>
            <a:pPr indent="0" marL="0">
              <a:lnSpc>
                <a:spcPts val="4832"/>
              </a:lnSpc>
              <a:buNone/>
            </a:pPr>
            <a:r>
              <a:rPr dirty="0" sz="3866" lang="en-US">
                <a:solidFill>
                  <a:srgbClr val="FFFFFF"/>
                </a:solidFill>
                <a:latin typeface="Roboto" pitchFamily="34" charset="0"/>
                <a:ea typeface="Roboto" pitchFamily="34" charset="-122"/>
                <a:cs typeface="Roboto" pitchFamily="34" charset="-120"/>
              </a:rPr>
              <a:t>System Development Approach</a:t>
            </a:r>
            <a:endParaRPr dirty="0" sz="3866" lang="en-US"/>
          </a:p>
        </p:txBody>
      </p:sp>
      <p:sp>
        <p:nvSpPr>
          <p:cNvPr id="1048609" name="Shape 2"/>
          <p:cNvSpPr/>
          <p:nvPr/>
        </p:nvSpPr>
        <p:spPr>
          <a:xfrm>
            <a:off x="2926199" y="3902869"/>
            <a:ext cx="39172" cy="3786664"/>
          </a:xfrm>
          <a:prstGeom prst="roundRect">
            <a:avLst>
              <a:gd name="adj" fmla="val 225596"/>
            </a:avLst>
          </a:prstGeom>
          <a:solidFill>
            <a:srgbClr val="313E80"/>
          </a:solidFill>
        </p:spPr>
      </p:sp>
      <p:sp>
        <p:nvSpPr>
          <p:cNvPr id="1048610" name="Shape 3"/>
          <p:cNvSpPr/>
          <p:nvPr/>
        </p:nvSpPr>
        <p:spPr>
          <a:xfrm>
            <a:off x="3166646" y="4257496"/>
            <a:ext cx="687229" cy="39172"/>
          </a:xfrm>
          <a:prstGeom prst="roundRect">
            <a:avLst>
              <a:gd name="adj" fmla="val 225596"/>
            </a:avLst>
          </a:prstGeom>
          <a:solidFill>
            <a:srgbClr val="313E80"/>
          </a:solidFill>
        </p:spPr>
      </p:sp>
      <p:sp>
        <p:nvSpPr>
          <p:cNvPr id="1048611"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1048612" name="Text 5"/>
          <p:cNvSpPr/>
          <p:nvPr/>
        </p:nvSpPr>
        <p:spPr>
          <a:xfrm>
            <a:off x="2861965" y="4093012"/>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1</a:t>
            </a:r>
            <a:endParaRPr dirty="0" sz="2319" lang="en-US"/>
          </a:p>
        </p:txBody>
      </p:sp>
      <p:sp>
        <p:nvSpPr>
          <p:cNvPr id="1048613" name="Text 6"/>
          <p:cNvSpPr/>
          <p:nvPr/>
        </p:nvSpPr>
        <p:spPr>
          <a:xfrm>
            <a:off x="4025741" y="4099203"/>
            <a:ext cx="2479477"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Research and Analysis</a:t>
            </a:r>
            <a:endParaRPr dirty="0" sz="1933" lang="en-US"/>
          </a:p>
        </p:txBody>
      </p:sp>
      <p:sp>
        <p:nvSpPr>
          <p:cNvPr id="1048614" name="Text 7"/>
          <p:cNvSpPr/>
          <p:nvPr/>
        </p:nvSpPr>
        <p:spPr>
          <a:xfrm>
            <a:off x="4025741" y="4523780"/>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dirty="0" sz="1546" lang="en-US"/>
          </a:p>
        </p:txBody>
      </p:sp>
      <p:sp>
        <p:nvSpPr>
          <p:cNvPr id="1048615" name="Shape 8"/>
          <p:cNvSpPr/>
          <p:nvPr/>
        </p:nvSpPr>
        <p:spPr>
          <a:xfrm>
            <a:off x="3166646" y="5585162"/>
            <a:ext cx="687229" cy="39172"/>
          </a:xfrm>
          <a:prstGeom prst="roundRect">
            <a:avLst>
              <a:gd name="adj" fmla="val 225596"/>
            </a:avLst>
          </a:prstGeom>
          <a:solidFill>
            <a:srgbClr val="313E80"/>
          </a:solidFill>
        </p:spPr>
      </p:sp>
      <p:sp>
        <p:nvSpPr>
          <p:cNvPr id="1048616"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048617" name="Text 10"/>
          <p:cNvSpPr/>
          <p:nvPr/>
        </p:nvSpPr>
        <p:spPr>
          <a:xfrm>
            <a:off x="2861965" y="5420678"/>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2</a:t>
            </a:r>
            <a:endParaRPr dirty="0" sz="2319" lang="en-US"/>
          </a:p>
        </p:txBody>
      </p:sp>
      <p:sp>
        <p:nvSpPr>
          <p:cNvPr id="1048618" name="Text 11"/>
          <p:cNvSpPr/>
          <p:nvPr/>
        </p:nvSpPr>
        <p:spPr>
          <a:xfrm>
            <a:off x="4025741" y="5426869"/>
            <a:ext cx="2612946"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Prototyping and Testing</a:t>
            </a:r>
            <a:endParaRPr dirty="0" sz="1933" lang="en-US"/>
          </a:p>
        </p:txBody>
      </p:sp>
      <p:sp>
        <p:nvSpPr>
          <p:cNvPr id="1048619" name="Text 12"/>
          <p:cNvSpPr/>
          <p:nvPr/>
        </p:nvSpPr>
        <p:spPr>
          <a:xfrm>
            <a:off x="4025741" y="5851446"/>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dirty="0" sz="1546" lang="en-US"/>
          </a:p>
        </p:txBody>
      </p:sp>
      <p:sp>
        <p:nvSpPr>
          <p:cNvPr id="1048620" name="Shape 13"/>
          <p:cNvSpPr/>
          <p:nvPr/>
        </p:nvSpPr>
        <p:spPr>
          <a:xfrm>
            <a:off x="3166646" y="6912828"/>
            <a:ext cx="687229" cy="39172"/>
          </a:xfrm>
          <a:prstGeom prst="roundRect">
            <a:avLst>
              <a:gd name="adj" fmla="val 225596"/>
            </a:avLst>
          </a:prstGeom>
          <a:solidFill>
            <a:srgbClr val="313E80"/>
          </a:solidFill>
        </p:spPr>
      </p:sp>
      <p:sp>
        <p:nvSpPr>
          <p:cNvPr id="1048621"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048622" name="Text 15"/>
          <p:cNvSpPr/>
          <p:nvPr/>
        </p:nvSpPr>
        <p:spPr>
          <a:xfrm>
            <a:off x="2861965" y="6748343"/>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3</a:t>
            </a:r>
            <a:endParaRPr dirty="0" sz="2319" lang="en-US"/>
          </a:p>
        </p:txBody>
      </p:sp>
      <p:sp>
        <p:nvSpPr>
          <p:cNvPr id="1048623" name="Text 16"/>
          <p:cNvSpPr/>
          <p:nvPr/>
        </p:nvSpPr>
        <p:spPr>
          <a:xfrm>
            <a:off x="4025741" y="6754535"/>
            <a:ext cx="3455789"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Implementation and Integration</a:t>
            </a:r>
            <a:endParaRPr dirty="0" sz="1933" lang="en-US"/>
          </a:p>
        </p:txBody>
      </p:sp>
      <p:sp>
        <p:nvSpPr>
          <p:cNvPr id="1048624" name="Text 17"/>
          <p:cNvSpPr/>
          <p:nvPr/>
        </p:nvSpPr>
        <p:spPr>
          <a:xfrm>
            <a:off x="4025741" y="7179112"/>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Integrating robust cybersecurity measures into existing systems and networks.</a:t>
            </a:r>
            <a:endParaRPr dirty="0" sz="154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8" name="Shape 0"/>
          <p:cNvSpPr/>
          <p:nvPr/>
        </p:nvSpPr>
        <p:spPr>
          <a:xfrm>
            <a:off x="0" y="0"/>
            <a:ext cx="14630400" cy="8229600"/>
          </a:xfrm>
          <a:prstGeom prst="rect"/>
          <a:solidFill>
            <a:srgbClr val="000018">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629" name="Text 1"/>
          <p:cNvSpPr/>
          <p:nvPr/>
        </p:nvSpPr>
        <p:spPr>
          <a:xfrm>
            <a:off x="2037993" y="3494365"/>
            <a:ext cx="662856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Algorithm and Deployment</a:t>
            </a:r>
            <a:endParaRPr dirty="0" sz="4374"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2037993" y="4521994"/>
            <a:ext cx="3518059" cy="888682"/>
          </a:xfrm>
          <a:prstGeom prst="rect"/>
        </p:spPr>
      </p:pic>
      <p:sp>
        <p:nvSpPr>
          <p:cNvPr id="1048630" name="Text 2"/>
          <p:cNvSpPr/>
          <p:nvPr/>
        </p:nvSpPr>
        <p:spPr>
          <a:xfrm>
            <a:off x="2260163" y="5743932"/>
            <a:ext cx="29327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Algorithm Development</a:t>
            </a:r>
            <a:endParaRPr dirty="0" sz="2187" lang="en-US"/>
          </a:p>
        </p:txBody>
      </p:sp>
      <p:sp>
        <p:nvSpPr>
          <p:cNvPr id="1048631" name="Text 3"/>
          <p:cNvSpPr/>
          <p:nvPr/>
        </p:nvSpPr>
        <p:spPr>
          <a:xfrm>
            <a:off x="2260163" y="6224349"/>
            <a:ext cx="3073718"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 and create effective keylogger detection algorithms.</a:t>
            </a:r>
            <a:endParaRPr dirty="0" sz="175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5556052" y="4521994"/>
            <a:ext cx="3518178" cy="888682"/>
          </a:xfrm>
          <a:prstGeom prst="rect"/>
        </p:spPr>
      </p:pic>
      <p:sp>
        <p:nvSpPr>
          <p:cNvPr id="1048632" name="Text 4"/>
          <p:cNvSpPr/>
          <p:nvPr/>
        </p:nvSpPr>
        <p:spPr>
          <a:xfrm>
            <a:off x="5778222" y="574393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Prototype Testing</a:t>
            </a:r>
            <a:endParaRPr dirty="0" sz="2187" lang="en-US"/>
          </a:p>
        </p:txBody>
      </p:sp>
      <p:sp>
        <p:nvSpPr>
          <p:cNvPr id="1048633" name="Text 5"/>
          <p:cNvSpPr/>
          <p:nvPr/>
        </p:nvSpPr>
        <p:spPr>
          <a:xfrm>
            <a:off x="5778222"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Evaluate the performance of keylogger detection prototypes.</a:t>
            </a:r>
            <a:endParaRPr dirty="0" sz="175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74229" y="4521994"/>
            <a:ext cx="3518178" cy="888682"/>
          </a:xfrm>
          <a:prstGeom prst="rect"/>
        </p:spPr>
      </p:pic>
      <p:sp>
        <p:nvSpPr>
          <p:cNvPr id="1048634" name="Text 6"/>
          <p:cNvSpPr/>
          <p:nvPr/>
        </p:nvSpPr>
        <p:spPr>
          <a:xfrm>
            <a:off x="9296400" y="5743932"/>
            <a:ext cx="28209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Deployment Strategies</a:t>
            </a:r>
            <a:endParaRPr dirty="0" sz="2187" lang="en-US"/>
          </a:p>
        </p:txBody>
      </p:sp>
      <p:sp>
        <p:nvSpPr>
          <p:cNvPr id="1048635" name="Text 7"/>
          <p:cNvSpPr/>
          <p:nvPr/>
        </p:nvSpPr>
        <p:spPr>
          <a:xfrm>
            <a:off x="9296400"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keylogger prevention measures in production environments.</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9" name="Shape 0"/>
          <p:cNvSpPr/>
          <p:nvPr/>
        </p:nvSpPr>
        <p:spPr>
          <a:xfrm>
            <a:off x="0" y="0"/>
            <a:ext cx="14630400" cy="8229600"/>
          </a:xfrm>
          <a:prstGeom prst="rect"/>
          <a:solidFill>
            <a:srgbClr val="000018">
              <a:alpha val="75000"/>
            </a:srgbClr>
          </a:solidFill>
        </p:spPr>
      </p:sp>
      <p:pic>
        <p:nvPicPr>
          <p:cNvPr id="2097165" name="Image 1" descr="preencoded.png"/>
          <p:cNvPicPr>
            <a:picLocks noChangeAspect="1"/>
          </p:cNvPicPr>
          <p:nvPr/>
        </p:nvPicPr>
        <p:blipFill>
          <a:blip xmlns:r="http://schemas.openxmlformats.org/officeDocument/2006/relationships" r:embed="rId2"/>
          <a:stretch>
            <a:fillRect/>
          </a:stretch>
        </p:blipFill>
        <p:spPr>
          <a:xfrm>
            <a:off x="0" y="0"/>
            <a:ext cx="3657600" cy="8229600"/>
          </a:xfrm>
          <a:prstGeom prst="rect"/>
        </p:spPr>
      </p:pic>
      <p:sp>
        <p:nvSpPr>
          <p:cNvPr id="1048640" name="Text 1"/>
          <p:cNvSpPr/>
          <p:nvPr/>
        </p:nvSpPr>
        <p:spPr>
          <a:xfrm>
            <a:off x="4490799" y="925473"/>
            <a:ext cx="81838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Risks and Dangers of Keyloggers</a:t>
            </a:r>
            <a:endParaRPr dirty="0" sz="4374" lang="en-US"/>
          </a:p>
        </p:txBody>
      </p:sp>
      <p:sp>
        <p:nvSpPr>
          <p:cNvPr id="1048641" name="Shape 2"/>
          <p:cNvSpPr/>
          <p:nvPr/>
        </p:nvSpPr>
        <p:spPr>
          <a:xfrm>
            <a:off x="4801910" y="1953101"/>
            <a:ext cx="44410" cy="5351026"/>
          </a:xfrm>
          <a:prstGeom prst="roundRect">
            <a:avLst>
              <a:gd name="adj" fmla="val 225151"/>
            </a:avLst>
          </a:prstGeom>
          <a:solidFill>
            <a:srgbClr val="313E80"/>
          </a:solidFill>
        </p:spPr>
      </p:sp>
      <p:sp>
        <p:nvSpPr>
          <p:cNvPr id="1048642" name="Shape 3"/>
          <p:cNvSpPr/>
          <p:nvPr/>
        </p:nvSpPr>
        <p:spPr>
          <a:xfrm>
            <a:off x="5074027" y="2354401"/>
            <a:ext cx="777597" cy="44410"/>
          </a:xfrm>
          <a:prstGeom prst="roundRect">
            <a:avLst>
              <a:gd name="adj" fmla="val 225151"/>
            </a:avLst>
          </a:prstGeom>
          <a:solidFill>
            <a:srgbClr val="313E80"/>
          </a:solidFill>
        </p:spPr>
      </p:sp>
      <p:sp>
        <p:nvSpPr>
          <p:cNvPr id="1048643"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1048644" name="Text 5"/>
          <p:cNvSpPr/>
          <p:nvPr/>
        </p:nvSpPr>
        <p:spPr>
          <a:xfrm>
            <a:off x="4729341" y="2168366"/>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1</a:t>
            </a:r>
            <a:endParaRPr dirty="0" sz="2624" lang="en-US"/>
          </a:p>
        </p:txBody>
      </p:sp>
      <p:sp>
        <p:nvSpPr>
          <p:cNvPr id="1048645" name="Text 6"/>
          <p:cNvSpPr/>
          <p:nvPr/>
        </p:nvSpPr>
        <p:spPr>
          <a:xfrm>
            <a:off x="6046113" y="217527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Identity Theft</a:t>
            </a:r>
            <a:endParaRPr dirty="0" sz="2187" lang="en-US"/>
          </a:p>
        </p:txBody>
      </p:sp>
      <p:sp>
        <p:nvSpPr>
          <p:cNvPr id="1048646" name="Text 7"/>
          <p:cNvSpPr/>
          <p:nvPr/>
        </p:nvSpPr>
        <p:spPr>
          <a:xfrm>
            <a:off x="6046113" y="2655689"/>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dirty="0" sz="1750" lang="en-US"/>
          </a:p>
        </p:txBody>
      </p:sp>
      <p:sp>
        <p:nvSpPr>
          <p:cNvPr id="1048647" name="Shape 8"/>
          <p:cNvSpPr/>
          <p:nvPr/>
        </p:nvSpPr>
        <p:spPr>
          <a:xfrm>
            <a:off x="5074027" y="4212134"/>
            <a:ext cx="777597" cy="44410"/>
          </a:xfrm>
          <a:prstGeom prst="roundRect">
            <a:avLst>
              <a:gd name="adj" fmla="val 225151"/>
            </a:avLst>
          </a:prstGeom>
          <a:solidFill>
            <a:srgbClr val="313E80"/>
          </a:solidFill>
        </p:spPr>
      </p:sp>
      <p:sp>
        <p:nvSpPr>
          <p:cNvPr id="1048648"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048649" name="Text 10"/>
          <p:cNvSpPr/>
          <p:nvPr/>
        </p:nvSpPr>
        <p:spPr>
          <a:xfrm>
            <a:off x="4729341" y="4026098"/>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2</a:t>
            </a:r>
            <a:endParaRPr dirty="0" sz="2624" lang="en-US"/>
          </a:p>
        </p:txBody>
      </p:sp>
      <p:sp>
        <p:nvSpPr>
          <p:cNvPr id="1048650" name="Text 11"/>
          <p:cNvSpPr/>
          <p:nvPr/>
        </p:nvSpPr>
        <p:spPr>
          <a:xfrm>
            <a:off x="6046113" y="4033004"/>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Invasion of Privacy</a:t>
            </a:r>
            <a:endParaRPr dirty="0" sz="2187" lang="en-US"/>
          </a:p>
        </p:txBody>
      </p:sp>
      <p:sp>
        <p:nvSpPr>
          <p:cNvPr id="1048651" name="Text 12"/>
          <p:cNvSpPr/>
          <p:nvPr/>
        </p:nvSpPr>
        <p:spPr>
          <a:xfrm>
            <a:off x="6046113" y="4513421"/>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dirty="0" sz="1750" lang="en-US"/>
          </a:p>
        </p:txBody>
      </p:sp>
      <p:sp>
        <p:nvSpPr>
          <p:cNvPr id="1048652" name="Shape 13"/>
          <p:cNvSpPr/>
          <p:nvPr/>
        </p:nvSpPr>
        <p:spPr>
          <a:xfrm>
            <a:off x="5074027" y="6069866"/>
            <a:ext cx="777597" cy="44410"/>
          </a:xfrm>
          <a:prstGeom prst="roundRect">
            <a:avLst>
              <a:gd name="adj" fmla="val 225151"/>
            </a:avLst>
          </a:prstGeom>
          <a:solidFill>
            <a:srgbClr val="313E80"/>
          </a:solidFill>
        </p:spPr>
      </p:sp>
      <p:sp>
        <p:nvSpPr>
          <p:cNvPr id="1048653"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048654" name="Text 15"/>
          <p:cNvSpPr/>
          <p:nvPr/>
        </p:nvSpPr>
        <p:spPr>
          <a:xfrm>
            <a:off x="4729341" y="5883831"/>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3</a:t>
            </a:r>
            <a:endParaRPr dirty="0" sz="2624" lang="en-US"/>
          </a:p>
        </p:txBody>
      </p:sp>
      <p:sp>
        <p:nvSpPr>
          <p:cNvPr id="1048655" name="Text 16"/>
          <p:cNvSpPr/>
          <p:nvPr/>
        </p:nvSpPr>
        <p:spPr>
          <a:xfrm>
            <a:off x="6046113" y="5890736"/>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Corporate Espionage</a:t>
            </a:r>
            <a:endParaRPr dirty="0" sz="2187" lang="en-US"/>
          </a:p>
        </p:txBody>
      </p:sp>
      <p:sp>
        <p:nvSpPr>
          <p:cNvPr id="1048656" name="Text 17"/>
          <p:cNvSpPr/>
          <p:nvPr/>
        </p:nvSpPr>
        <p:spPr>
          <a:xfrm>
            <a:off x="6046113" y="6371153"/>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0" name="Shape 0"/>
          <p:cNvSpPr/>
          <p:nvPr/>
        </p:nvSpPr>
        <p:spPr>
          <a:xfrm>
            <a:off x="0" y="0"/>
            <a:ext cx="14630400" cy="8229600"/>
          </a:xfrm>
          <a:prstGeom prst="rect"/>
          <a:solidFill>
            <a:srgbClr val="000018">
              <a:alpha val="75000"/>
            </a:srgbClr>
          </a:solidFill>
        </p:spPr>
      </p:sp>
      <p:sp>
        <p:nvSpPr>
          <p:cNvPr id="1048661" name="Text 1"/>
          <p:cNvSpPr/>
          <p:nvPr/>
        </p:nvSpPr>
        <p:spPr>
          <a:xfrm>
            <a:off x="2037993" y="1728073"/>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pic>
        <p:nvPicPr>
          <p:cNvPr id="2097167" name="Image 1" descr="preencoded.png"/>
          <p:cNvPicPr>
            <a:picLocks noChangeAspect="1"/>
          </p:cNvPicPr>
          <p:nvPr/>
        </p:nvPicPr>
        <p:blipFill>
          <a:blip xmlns:r="http://schemas.openxmlformats.org/officeDocument/2006/relationships" r:embed="rId2"/>
          <a:stretch>
            <a:fillRect/>
          </a:stretch>
        </p:blipFill>
        <p:spPr>
          <a:xfrm>
            <a:off x="2037993" y="2866787"/>
            <a:ext cx="444341" cy="444341"/>
          </a:xfrm>
          <a:prstGeom prst="rect"/>
        </p:spPr>
      </p:pic>
      <p:sp>
        <p:nvSpPr>
          <p:cNvPr id="1048662" name="Text 2"/>
          <p:cNvSpPr/>
          <p:nvPr/>
        </p:nvSpPr>
        <p:spPr>
          <a:xfrm>
            <a:off x="2037993" y="3533299"/>
            <a:ext cx="2388632" cy="694373"/>
          </a:xfrm>
          <a:prstGeom prst="rect"/>
          <a:noFill/>
        </p:spPr>
        <p:txBody>
          <a:bodyPr anchor="t" rtlCol="0" wrap="squar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63" name="Text 3"/>
          <p:cNvSpPr/>
          <p:nvPr/>
        </p:nvSpPr>
        <p:spPr>
          <a:xfrm>
            <a:off x="2037993" y="4360902"/>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pic>
        <p:nvPicPr>
          <p:cNvPr id="2097168" name="Image 2" descr="preencoded.png"/>
          <p:cNvPicPr>
            <a:picLocks noChangeAspect="1"/>
          </p:cNvPicPr>
          <p:nvPr/>
        </p:nvPicPr>
        <p:blipFill>
          <a:blip xmlns:r="http://schemas.openxmlformats.org/officeDocument/2006/relationships" r:embed="rId3"/>
          <a:stretch>
            <a:fillRect/>
          </a:stretch>
        </p:blipFill>
        <p:spPr>
          <a:xfrm>
            <a:off x="4759881" y="2866787"/>
            <a:ext cx="444341" cy="444341"/>
          </a:xfrm>
          <a:prstGeom prst="rect"/>
        </p:spPr>
      </p:pic>
      <p:sp>
        <p:nvSpPr>
          <p:cNvPr id="1048664" name="Text 4"/>
          <p:cNvSpPr/>
          <p:nvPr/>
        </p:nvSpPr>
        <p:spPr>
          <a:xfrm>
            <a:off x="4759881"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65" name="Text 5"/>
          <p:cNvSpPr/>
          <p:nvPr/>
        </p:nvSpPr>
        <p:spPr>
          <a:xfrm>
            <a:off x="4759881" y="4013716"/>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pic>
        <p:nvPicPr>
          <p:cNvPr id="2097169" name="Image 3" descr="preencoded.png"/>
          <p:cNvPicPr>
            <a:picLocks noChangeAspect="1"/>
          </p:cNvPicPr>
          <p:nvPr/>
        </p:nvPicPr>
        <p:blipFill>
          <a:blip xmlns:r="http://schemas.openxmlformats.org/officeDocument/2006/relationships" r:embed="rId4"/>
          <a:stretch>
            <a:fillRect/>
          </a:stretch>
        </p:blipFill>
        <p:spPr>
          <a:xfrm>
            <a:off x="7481768" y="2866787"/>
            <a:ext cx="444341" cy="444341"/>
          </a:xfrm>
          <a:prstGeom prst="rect"/>
        </p:spPr>
      </p:pic>
      <p:sp>
        <p:nvSpPr>
          <p:cNvPr id="1048666" name="Text 6"/>
          <p:cNvSpPr/>
          <p:nvPr/>
        </p:nvSpPr>
        <p:spPr>
          <a:xfrm>
            <a:off x="7481768"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67" name="Text 7"/>
          <p:cNvSpPr/>
          <p:nvPr/>
        </p:nvSpPr>
        <p:spPr>
          <a:xfrm>
            <a:off x="7481768" y="4013716"/>
            <a:ext cx="2388632"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pic>
        <p:nvPicPr>
          <p:cNvPr id="2097170" name="Image 4" descr="preencoded.png"/>
          <p:cNvPicPr>
            <a:picLocks noChangeAspect="1"/>
          </p:cNvPicPr>
          <p:nvPr/>
        </p:nvPicPr>
        <p:blipFill>
          <a:blip xmlns:r="http://schemas.openxmlformats.org/officeDocument/2006/relationships" r:embed="rId5"/>
          <a:stretch>
            <a:fillRect/>
          </a:stretch>
        </p:blipFill>
        <p:spPr>
          <a:xfrm>
            <a:off x="10203656" y="2866787"/>
            <a:ext cx="444341" cy="444341"/>
          </a:xfrm>
          <a:prstGeom prst="rect"/>
        </p:spPr>
      </p:pic>
      <p:sp>
        <p:nvSpPr>
          <p:cNvPr id="1048668" name="Text 8"/>
          <p:cNvSpPr/>
          <p:nvPr/>
        </p:nvSpPr>
        <p:spPr>
          <a:xfrm>
            <a:off x="10203656" y="3533299"/>
            <a:ext cx="2388751"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69" name="Text 9"/>
          <p:cNvSpPr/>
          <p:nvPr/>
        </p:nvSpPr>
        <p:spPr>
          <a:xfrm>
            <a:off x="10203656" y="4013716"/>
            <a:ext cx="2388751"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3" name="Shape 0"/>
          <p:cNvSpPr/>
          <p:nvPr/>
        </p:nvSpPr>
        <p:spPr>
          <a:xfrm>
            <a:off x="0" y="0"/>
            <a:ext cx="14630400" cy="8229600"/>
          </a:xfrm>
          <a:prstGeom prst="rect"/>
          <a:solidFill>
            <a:srgbClr val="000018">
              <a:alpha val="75000"/>
            </a:srgbClr>
          </a:solidFill>
        </p:spPr>
      </p:sp>
      <p:sp>
        <p:nvSpPr>
          <p:cNvPr id="1048674" name="Text 1"/>
          <p:cNvSpPr/>
          <p:nvPr/>
        </p:nvSpPr>
        <p:spPr>
          <a:xfrm>
            <a:off x="2037993" y="1637824"/>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67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1048676" name="Text 3"/>
          <p:cNvSpPr/>
          <p:nvPr/>
        </p:nvSpPr>
        <p:spPr>
          <a:xfrm>
            <a:off x="2648903" y="3026450"/>
            <a:ext cx="3158252"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77" name="Text 4"/>
          <p:cNvSpPr/>
          <p:nvPr/>
        </p:nvSpPr>
        <p:spPr>
          <a:xfrm>
            <a:off x="2648903"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sp>
        <p:nvSpPr>
          <p:cNvPr id="104867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1048679" name="Text 6"/>
          <p:cNvSpPr/>
          <p:nvPr/>
        </p:nvSpPr>
        <p:spPr>
          <a:xfrm>
            <a:off x="8037195" y="302645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80" name="Text 7"/>
          <p:cNvSpPr/>
          <p:nvPr/>
        </p:nvSpPr>
        <p:spPr>
          <a:xfrm>
            <a:off x="8037195"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sp>
        <p:nvSpPr>
          <p:cNvPr id="104868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048682" name="Text 9"/>
          <p:cNvSpPr/>
          <p:nvPr/>
        </p:nvSpPr>
        <p:spPr>
          <a:xfrm>
            <a:off x="2648903"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83" name="Text 10"/>
          <p:cNvSpPr/>
          <p:nvPr/>
        </p:nvSpPr>
        <p:spPr>
          <a:xfrm>
            <a:off x="2648903"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sp>
        <p:nvSpPr>
          <p:cNvPr id="104868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048685" name="Text 12"/>
          <p:cNvSpPr/>
          <p:nvPr/>
        </p:nvSpPr>
        <p:spPr>
          <a:xfrm>
            <a:off x="8037195"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86" name="Text 13"/>
          <p:cNvSpPr/>
          <p:nvPr/>
        </p:nvSpPr>
        <p:spPr>
          <a:xfrm>
            <a:off x="8037195"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pic>
        <p:nvPicPr>
          <p:cNvPr id="209717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0" name="Shape 0"/>
          <p:cNvSpPr/>
          <p:nvPr/>
        </p:nvSpPr>
        <p:spPr>
          <a:xfrm>
            <a:off x="0" y="0"/>
            <a:ext cx="14630400" cy="8229600"/>
          </a:xfrm>
          <a:prstGeom prst="rect"/>
          <a:solidFill>
            <a:srgbClr val="000018">
              <a:alpha val="75000"/>
            </a:srgbClr>
          </a:solidFill>
        </p:spPr>
      </p:sp>
      <p:sp>
        <p:nvSpPr>
          <p:cNvPr id="1048691" name="Text 1"/>
          <p:cNvSpPr/>
          <p:nvPr/>
        </p:nvSpPr>
        <p:spPr>
          <a:xfrm>
            <a:off x="2037993" y="1161574"/>
            <a:ext cx="779061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System Development Approach</a:t>
            </a:r>
            <a:endParaRPr dirty="0" sz="4374" lang="en-US"/>
          </a:p>
        </p:txBody>
      </p:sp>
      <p:pic>
        <p:nvPicPr>
          <p:cNvPr id="2097173" name="Image 1" descr="preencoded.png"/>
          <p:cNvPicPr>
            <a:picLocks noChangeAspect="1"/>
          </p:cNvPicPr>
          <p:nvPr/>
        </p:nvPicPr>
        <p:blipFill>
          <a:blip xmlns:r="http://schemas.openxmlformats.org/officeDocument/2006/relationships" r:embed="rId2"/>
          <a:stretch>
            <a:fillRect/>
          </a:stretch>
        </p:blipFill>
        <p:spPr>
          <a:xfrm>
            <a:off x="2037993" y="2300288"/>
            <a:ext cx="2638544" cy="888682"/>
          </a:xfrm>
          <a:prstGeom prst="rect"/>
        </p:spPr>
      </p:pic>
      <p:sp>
        <p:nvSpPr>
          <p:cNvPr id="1048692" name="Text 2"/>
          <p:cNvSpPr/>
          <p:nvPr/>
        </p:nvSpPr>
        <p:spPr>
          <a:xfrm>
            <a:off x="2260163"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Planning</a:t>
            </a:r>
            <a:endParaRPr dirty="0" sz="2187" lang="en-US"/>
          </a:p>
        </p:txBody>
      </p:sp>
      <p:sp>
        <p:nvSpPr>
          <p:cNvPr id="1048693" name="Text 3"/>
          <p:cNvSpPr/>
          <p:nvPr/>
        </p:nvSpPr>
        <p:spPr>
          <a:xfrm>
            <a:off x="2260163" y="4002643"/>
            <a:ext cx="2194203"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dirty="0" sz="1750" lang="en-US"/>
          </a:p>
        </p:txBody>
      </p:sp>
      <p:pic>
        <p:nvPicPr>
          <p:cNvPr id="2097174" name="Image 2" descr="preencoded.png"/>
          <p:cNvPicPr>
            <a:picLocks noChangeAspect="1"/>
          </p:cNvPicPr>
          <p:nvPr/>
        </p:nvPicPr>
        <p:blipFill>
          <a:blip xmlns:r="http://schemas.openxmlformats.org/officeDocument/2006/relationships" r:embed="rId3"/>
          <a:stretch>
            <a:fillRect/>
          </a:stretch>
        </p:blipFill>
        <p:spPr>
          <a:xfrm>
            <a:off x="4676537" y="2300288"/>
            <a:ext cx="2638663" cy="888682"/>
          </a:xfrm>
          <a:prstGeom prst="rect"/>
        </p:spPr>
      </p:pic>
      <p:sp>
        <p:nvSpPr>
          <p:cNvPr id="1048694" name="Text 4"/>
          <p:cNvSpPr/>
          <p:nvPr/>
        </p:nvSpPr>
        <p:spPr>
          <a:xfrm>
            <a:off x="4898707"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Design</a:t>
            </a:r>
            <a:endParaRPr dirty="0" sz="2187" lang="en-US"/>
          </a:p>
        </p:txBody>
      </p:sp>
      <p:sp>
        <p:nvSpPr>
          <p:cNvPr id="1048695" name="Text 5"/>
          <p:cNvSpPr/>
          <p:nvPr/>
        </p:nvSpPr>
        <p:spPr>
          <a:xfrm>
            <a:off x="4898707" y="4002643"/>
            <a:ext cx="219432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dirty="0" sz="1750" lang="en-US"/>
          </a:p>
        </p:txBody>
      </p:sp>
      <p:pic>
        <p:nvPicPr>
          <p:cNvPr id="2097175" name="Image 3" descr="preencoded.png"/>
          <p:cNvPicPr>
            <a:picLocks noChangeAspect="1"/>
          </p:cNvPicPr>
          <p:nvPr/>
        </p:nvPicPr>
        <p:blipFill>
          <a:blip xmlns:r="http://schemas.openxmlformats.org/officeDocument/2006/relationships" r:embed="rId4"/>
          <a:stretch>
            <a:fillRect/>
          </a:stretch>
        </p:blipFill>
        <p:spPr>
          <a:xfrm>
            <a:off x="7315200" y="2300288"/>
            <a:ext cx="2638544" cy="888682"/>
          </a:xfrm>
          <a:prstGeom prst="rect"/>
        </p:spPr>
      </p:pic>
      <p:sp>
        <p:nvSpPr>
          <p:cNvPr id="1048696" name="Text 6"/>
          <p:cNvSpPr/>
          <p:nvPr/>
        </p:nvSpPr>
        <p:spPr>
          <a:xfrm>
            <a:off x="7537371"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Implementation</a:t>
            </a:r>
            <a:endParaRPr dirty="0" sz="2187" lang="en-US"/>
          </a:p>
        </p:txBody>
      </p:sp>
      <p:sp>
        <p:nvSpPr>
          <p:cNvPr id="1048697" name="Text 7"/>
          <p:cNvSpPr/>
          <p:nvPr/>
        </p:nvSpPr>
        <p:spPr>
          <a:xfrm>
            <a:off x="7537371" y="4002643"/>
            <a:ext cx="2194203"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dirty="0" sz="1750" lang="en-US"/>
          </a:p>
        </p:txBody>
      </p:sp>
      <p:pic>
        <p:nvPicPr>
          <p:cNvPr id="2097176" name="Image 4" descr="preencoded.png"/>
          <p:cNvPicPr>
            <a:picLocks noChangeAspect="1"/>
          </p:cNvPicPr>
          <p:nvPr/>
        </p:nvPicPr>
        <p:blipFill>
          <a:blip xmlns:r="http://schemas.openxmlformats.org/officeDocument/2006/relationships" r:embed="rId5"/>
          <a:stretch>
            <a:fillRect/>
          </a:stretch>
        </p:blipFill>
        <p:spPr>
          <a:xfrm>
            <a:off x="9953744" y="2300288"/>
            <a:ext cx="2638663" cy="888682"/>
          </a:xfrm>
          <a:prstGeom prst="rect"/>
        </p:spPr>
      </p:pic>
      <p:sp>
        <p:nvSpPr>
          <p:cNvPr id="1048698" name="Text 8"/>
          <p:cNvSpPr/>
          <p:nvPr/>
        </p:nvSpPr>
        <p:spPr>
          <a:xfrm>
            <a:off x="10175915"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a:t>
            </a:r>
            <a:endParaRPr dirty="0" sz="2187" lang="en-US"/>
          </a:p>
        </p:txBody>
      </p:sp>
      <p:sp>
        <p:nvSpPr>
          <p:cNvPr id="1048699" name="Text 9"/>
          <p:cNvSpPr/>
          <p:nvPr/>
        </p:nvSpPr>
        <p:spPr>
          <a:xfrm>
            <a:off x="10175915" y="4002643"/>
            <a:ext cx="2194322" cy="284321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Jamal Ludeen</cp:lastModifiedBy>
  <dcterms:created xsi:type="dcterms:W3CDTF">2024-03-31T22:13:37Z</dcterms:created>
  <dcterms:modified xsi:type="dcterms:W3CDTF">2024-04-03T03:34:02Z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aaaa97fcab8b4c0ab2215943cc9eb6fc</vt:lpwstr>
  </property>
</Properties>
</file>